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1BE0F713-4A28-4378-9332-511AECCC6E3F}"/>
    <pc:docChg chg="modSld">
      <pc:chgData name="" userId="" providerId="" clId="Web-{1BE0F713-4A28-4378-9332-511AECCC6E3F}" dt="2022-04-25T17:36:51.005" v="0" actId="1076"/>
      <pc:docMkLst>
        <pc:docMk/>
      </pc:docMkLst>
      <pc:sldChg chg="modSp">
        <pc:chgData name="" userId="" providerId="" clId="Web-{1BE0F713-4A28-4378-9332-511AECCC6E3F}" dt="2022-04-25T17:36:51.005" v="0" actId="1076"/>
        <pc:sldMkLst>
          <pc:docMk/>
          <pc:sldMk cId="2305296771" sldId="256"/>
        </pc:sldMkLst>
        <pc:picChg chg="mod">
          <ac:chgData name="" userId="" providerId="" clId="Web-{1BE0F713-4A28-4378-9332-511AECCC6E3F}" dt="2022-04-25T17:36:51.005" v="0" actId="1076"/>
          <ac:picMkLst>
            <pc:docMk/>
            <pc:sldMk cId="2305296771" sldId="256"/>
            <ac:picMk id="4" creationId="{919D3EF8-A5C2-4586-9B30-E60AAA42DEEF}"/>
          </ac:picMkLst>
        </pc:pic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736A0-9F24-45BF-B389-F6478DB45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8700"/>
            <a:ext cx="9144000" cy="2481263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spc="7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3D85EF-076F-4C35-862A-BAFF685DD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4376"/>
            <a:ext cx="9144000" cy="1433423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221EC-BF54-4DDD-8900-F2027CDAD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13A3-10E9-421F-81BE-56E0786AB515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5AB69-7069-48FB-8925-F2BA84129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9C32A-F7A5-4E3B-A28F-09C82341E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5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A997B-D473-47DE-8B7B-22AB6F31E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26035-4B81-4537-A22D-92C2E0DBB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2A44D-F637-4017-BAA2-77756A386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DABC0-2199-478F-BA77-33A651B6CB89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1DCE6-ED7D-417C-ABD4-41D61570F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AF19A-FDAE-446A-A6B6-128F7F96A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079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96D838-45E9-4D61-AA4E-92A32B579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2628900" cy="5719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3183D0-4392-4364-8A2D-C47A2AF7A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57199"/>
            <a:ext cx="7734300" cy="5719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A36C9-28D5-4820-84F1-E4B9F4E5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230C6-DF61-47F4-B8C5-1B70E884BF06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7EDC8-558D-4646-86D9-A5424CF2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B7537-E67A-411A-BBA4-061521D3D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52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99D7-1EE5-4262-9359-A0E2B733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1233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DA1C5-272A-45C2-A11A-E7769A27D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14939"/>
            <a:ext cx="10240903" cy="395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3DA15-1EAB-4524-9BB7-8A7DA82A2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2B50C-7EEE-46CD-BAF7-BBC4026D959A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B93B9-7818-489D-AFFB-B6EAD27F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28D36-894E-4FCB-B8BB-84DE8994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954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964F1-5687-421F-B3DF-BA3C8DAD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930" y="1709738"/>
            <a:ext cx="9966519" cy="2852737"/>
          </a:xfrm>
        </p:spPr>
        <p:txBody>
          <a:bodyPr anchor="b">
            <a:normAutofit/>
          </a:bodyPr>
          <a:lstStyle>
            <a:lvl1pPr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BB876-5FD9-4964-BD37-6F05DAEBE3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80930" y="4976327"/>
            <a:ext cx="9966520" cy="1113323"/>
          </a:xfrm>
        </p:spPr>
        <p:txBody>
          <a:bodyPr>
            <a:normAutofit/>
          </a:bodyPr>
          <a:lstStyle>
            <a:lvl1pPr marL="0" indent="0">
              <a:buNone/>
              <a:defRPr sz="12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EA80A-FCDD-4009-9A1F-8B548178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211C4-AE09-4254-A5E3-6DA9B099C971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4A3422-56D9-4942-BC63-831AED91F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4B42A-AC2C-4FD8-AD0D-BECDD3846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89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DAF1-8359-4A0F-91B3-03E77C67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054" y="457200"/>
            <a:ext cx="10309745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1E3D3-6B33-4CA0-B06B-A8BB05CAB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4054" y="1996141"/>
            <a:ext cx="4975746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9C334-815D-47FD-A9B5-E871E2864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96141"/>
            <a:ext cx="5181600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975F2-7A90-4820-B90F-D28E31A3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742C3-E082-4760-93B2-E209268DD00C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CFAD5-8AF8-4610-8324-85AA062E2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08CC8-C46E-4A10-8A83-7A251067E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5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E82B8-F9D9-4F53-A4A6-F12EB5F12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490" y="457200"/>
            <a:ext cx="9986898" cy="1233488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070CA-85E9-47C7-8564-FFA1AE34B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8490" y="1681163"/>
            <a:ext cx="462908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8D4B1-41B3-4BF5-9076-A16984A81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68490" y="2505075"/>
            <a:ext cx="462908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6A38DC-A016-4CFD-AC19-F24A9E062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4816" y="1681163"/>
            <a:ext cx="50105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F930FA-8C00-42AB-B2D1-FE4E4BDB3C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4814" y="2505075"/>
            <a:ext cx="501057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8B698E-FAE5-4F2C-AE0E-4FD281E8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FC950-F824-48B9-B984-CAEE265865E5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C4BB6C-CAA4-4EA8-8EA1-65ADE056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B6A12-0532-47CA-B070-232141CC1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001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8FA1-831E-4AD6-B0D1-BA85E67A5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457200"/>
            <a:ext cx="9982199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E94142-C469-4B0E-8C01-C64BA28F5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E3A0F-68E7-4D17-BB84-ED1BA4F6AC6B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AFCE6-5C7E-438F-8D4A-21E155681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CFD88-63EA-427F-978C-B7844D1A5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95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82A4F0-76A5-4852-982B-32B3B6857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7BC4F-EDA1-4BA2-BFF3-FE5B31CCB58B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50CFAE-4BEB-4272-A2E6-FDD9D6A03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3B71B7-74B7-4CF1-8FE0-F4863CD7D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58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32BE-C4E5-4F12-AB53-EBEF2B76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755" y="457200"/>
            <a:ext cx="3932237" cy="192143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7F57-4ABF-4BA4-A892-38857A02F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130" y="987425"/>
            <a:ext cx="5707257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2E444-E5BD-443F-AB83-84D7CE0AB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18755" y="2799184"/>
            <a:ext cx="3932237" cy="306980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998A4-FD2F-4126-99C5-E2063AE02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E694C-1394-4838-A564-7380835C2E77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6457D3-F808-4DB2-9C9C-B185E71F2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1BC9B-21D1-4D2D-B02E-C887A02CA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702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43EC2-2D8C-4E8D-8CC7-967648014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966" y="68113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6AF89-5FBD-43DD-958D-A5C608AE2E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34742" y="858417"/>
            <a:ext cx="5520645" cy="50026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0A545-2CE6-48C4-A725-EF68A3F1B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8966" y="2281335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4466B2-6FE6-4352-BBF9-84BCD946C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4B19-1A00-4EDB-8425-E1827A377364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991BC-29A5-4182-BD83-9D99D2889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1C78F-6633-4604-8832-8E9D2DC7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57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</a:extLst>
          </p:cNvPr>
          <p:cNvSpPr/>
          <p:nvPr/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</a:extLst>
          </p:cNvPr>
          <p:cNvSpPr/>
          <p:nvPr/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78F2F-4F04-4604-9005-BF0CB1142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A17D2-52AF-4B40-80A8-3E0DB855F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810376" cy="38578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2E0AA-D5B3-4BCF-BA69-209D9B335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chemeClr val="bg1"/>
                </a:solidFill>
              </a:defRPr>
            </a:lvl1pPr>
          </a:lstStyle>
          <a:p>
            <a:fld id="{10076A27-8146-4F75-9851-A83577C6FD8A}" type="datetime2">
              <a:rPr lang="en-US" smtClean="0"/>
              <a:t>Friday, April 29,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A637-D86F-4FA1-985D-2D8245651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2FA4D-A931-46BA-B767-29A6FD5AAD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091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9D3EF8-A5C2-4586-9B30-E60AAA42DE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75" r="-1" b="-1"/>
          <a:stretch/>
        </p:blipFill>
        <p:spPr>
          <a:xfrm>
            <a:off x="-2343489" y="-102466"/>
            <a:ext cx="12191980" cy="686551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CACA49-DC59-4D41-9C3A-FE65F2469D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114" y="709684"/>
            <a:ext cx="6802211" cy="1927695"/>
          </a:xfrm>
        </p:spPr>
        <p:txBody>
          <a:bodyPr anchor="b">
            <a:noAutofit/>
          </a:bodyPr>
          <a:lstStyle/>
          <a:p>
            <a:pPr algn="l"/>
            <a:r>
              <a:rPr lang="en-US" sz="7000" dirty="0">
                <a:solidFill>
                  <a:schemeClr val="bg1"/>
                </a:solidFill>
              </a:rPr>
              <a:t>interfaces</a:t>
            </a:r>
            <a:endParaRPr lang="en-IN" sz="7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95126E-87E6-4AF0-8C51-A48DDCE29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113" y="2988860"/>
            <a:ext cx="4878587" cy="2031275"/>
          </a:xfrm>
        </p:spPr>
        <p:txBody>
          <a:bodyPr>
            <a:normAutofit/>
          </a:bodyPr>
          <a:lstStyle/>
          <a:p>
            <a:pPr algn="l"/>
            <a:r>
              <a:rPr lang="en-US" dirty="0" err="1">
                <a:solidFill>
                  <a:schemeClr val="bg1"/>
                </a:solidFill>
              </a:rPr>
              <a:t>Dr.A.menaka</a:t>
            </a:r>
            <a:r>
              <a:rPr lang="en-US" dirty="0">
                <a:solidFill>
                  <a:schemeClr val="bg1"/>
                </a:solidFill>
              </a:rPr>
              <a:t> Pushpa, scope, vit, </a:t>
            </a:r>
            <a:r>
              <a:rPr lang="en-US" dirty="0" err="1">
                <a:solidFill>
                  <a:schemeClr val="bg1"/>
                </a:solidFill>
              </a:rPr>
              <a:t>chennai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DEB652-CD49-4786-9154-A1A30E195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19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9A7483D-55E4-41F7-8F87-19FAB2AEA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399291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96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02-2EAE-4C88-BCFD-C49F77DDF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0F11E9-7A65-4066-A091-93F81664A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349" y="95250"/>
            <a:ext cx="10336153" cy="676275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A1EC021-0D9E-460E-B0E4-CF796A0EC475}"/>
              </a:ext>
            </a:extLst>
          </p:cNvPr>
          <p:cNvSpPr/>
          <p:nvPr/>
        </p:nvSpPr>
        <p:spPr>
          <a:xfrm>
            <a:off x="1371600" y="95250"/>
            <a:ext cx="9010650" cy="323850"/>
          </a:xfrm>
          <a:prstGeom prst="roundRect">
            <a:avLst/>
          </a:prstGeom>
          <a:solidFill>
            <a:srgbClr val="FF0000">
              <a:alpha val="3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275C901-1187-49E3-A2B1-6087455BA7F2}"/>
              </a:ext>
            </a:extLst>
          </p:cNvPr>
          <p:cNvSpPr/>
          <p:nvPr/>
        </p:nvSpPr>
        <p:spPr>
          <a:xfrm>
            <a:off x="1960622" y="2026568"/>
            <a:ext cx="5592703" cy="445029"/>
          </a:xfrm>
          <a:prstGeom prst="roundRect">
            <a:avLst/>
          </a:prstGeom>
          <a:solidFill>
            <a:srgbClr val="FFC000">
              <a:alpha val="3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01A1E99-C454-40D5-8BCF-DD3F83711093}"/>
              </a:ext>
            </a:extLst>
          </p:cNvPr>
          <p:cNvSpPr/>
          <p:nvPr/>
        </p:nvSpPr>
        <p:spPr>
          <a:xfrm>
            <a:off x="2103497" y="3158785"/>
            <a:ext cx="5592703" cy="445029"/>
          </a:xfrm>
          <a:prstGeom prst="roundRect">
            <a:avLst/>
          </a:prstGeom>
          <a:solidFill>
            <a:srgbClr val="FFC000">
              <a:alpha val="3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A84BACB-66F3-4ED4-A6E7-D81ABE5FDECE}"/>
              </a:ext>
            </a:extLst>
          </p:cNvPr>
          <p:cNvSpPr/>
          <p:nvPr/>
        </p:nvSpPr>
        <p:spPr>
          <a:xfrm>
            <a:off x="2798822" y="5714460"/>
            <a:ext cx="4106803" cy="657765"/>
          </a:xfrm>
          <a:prstGeom prst="roundRect">
            <a:avLst/>
          </a:prstGeom>
          <a:solidFill>
            <a:srgbClr val="FFC000">
              <a:alpha val="3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2708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930945"/>
          </a:xfrm>
        </p:spPr>
        <p:txBody>
          <a:bodyPr/>
          <a:lstStyle/>
          <a:p>
            <a:r>
              <a:rPr lang="en-US" dirty="0"/>
              <a:t>output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02-2EAE-4C88-BCFD-C49F77DDF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3400" dirty="0">
                <a:solidFill>
                  <a:srgbClr val="FF0000"/>
                </a:solidFill>
                <a:latin typeface="Consolas" panose="020B0609020204030204" pitchFamily="49" charset="0"/>
              </a:rPr>
              <a:t>Paper Publication</a:t>
            </a:r>
          </a:p>
          <a:p>
            <a:pPr marL="0" indent="0">
              <a:buNone/>
            </a:pPr>
            <a:r>
              <a:rPr lang="en-IN" sz="3400" dirty="0">
                <a:solidFill>
                  <a:srgbClr val="FF0000"/>
                </a:solidFill>
                <a:latin typeface="Consolas" panose="020B0609020204030204" pitchFamily="49" charset="0"/>
              </a:rPr>
              <a:t>Sports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7261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81000"/>
            <a:ext cx="10240903" cy="1200150"/>
          </a:xfrm>
        </p:spPr>
        <p:txBody>
          <a:bodyPr/>
          <a:lstStyle/>
          <a:p>
            <a:r>
              <a:rPr lang="en-US" dirty="0"/>
              <a:t>Students Task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02-2EAE-4C88-BCFD-C49F77DDF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Abstract class ‘Animal’ – Method </a:t>
            </a:r>
            <a:r>
              <a:rPr lang="en-US" dirty="0" err="1"/>
              <a:t>HowtoSound</a:t>
            </a:r>
            <a:r>
              <a:rPr lang="en-US" dirty="0"/>
              <a:t>()</a:t>
            </a:r>
          </a:p>
          <a:p>
            <a:r>
              <a:rPr lang="en-US" dirty="0"/>
              <a:t>Create an Interface ‘Edible’ with </a:t>
            </a:r>
            <a:r>
              <a:rPr lang="en-US" dirty="0" err="1"/>
              <a:t>howtoeat</a:t>
            </a:r>
            <a:r>
              <a:rPr lang="en-US" dirty="0"/>
              <a:t>/</a:t>
            </a:r>
            <a:r>
              <a:rPr lang="en-US" dirty="0" err="1"/>
              <a:t>howtocook</a:t>
            </a:r>
            <a:r>
              <a:rPr lang="en-US" dirty="0"/>
              <a:t>()</a:t>
            </a:r>
          </a:p>
          <a:p>
            <a:r>
              <a:rPr lang="en-US" dirty="0"/>
              <a:t>Create a Class for Rice and Orange</a:t>
            </a:r>
          </a:p>
          <a:p>
            <a:r>
              <a:rPr lang="en-US" dirty="0"/>
              <a:t>Create a separate Test Class with main()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5268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797595"/>
          </a:xfrm>
        </p:spPr>
        <p:txBody>
          <a:bodyPr/>
          <a:lstStyle/>
          <a:p>
            <a:r>
              <a:rPr lang="en-US" dirty="0"/>
              <a:t>Students Task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02-2EAE-4C88-BCFD-C49F77DDF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interface for Mother – any method</a:t>
            </a:r>
          </a:p>
          <a:p>
            <a:r>
              <a:rPr lang="en-US" dirty="0"/>
              <a:t>Create an interface for Father – any method</a:t>
            </a:r>
          </a:p>
          <a:p>
            <a:r>
              <a:rPr lang="en-US" dirty="0"/>
              <a:t>Create a class for child that implements Father and Mother</a:t>
            </a:r>
          </a:p>
          <a:p>
            <a:r>
              <a:rPr lang="en-US" dirty="0"/>
              <a:t>Create an test class with main method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5071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02-2EAE-4C88-BCFD-C49F77DDF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7292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02-2EAE-4C88-BCFD-C49F77DDF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791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54930"/>
            <a:ext cx="10240903" cy="892845"/>
          </a:xfrm>
        </p:spPr>
        <p:txBody>
          <a:bodyPr>
            <a:normAutofit/>
          </a:bodyPr>
          <a:lstStyle/>
          <a:p>
            <a:r>
              <a:rPr lang="en-US" sz="5400" dirty="0"/>
              <a:t>interface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02-2EAE-4C88-BCFD-C49F77DDF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14501"/>
            <a:ext cx="10240903" cy="4356618"/>
          </a:xfrm>
        </p:spPr>
        <p:txBody>
          <a:bodyPr>
            <a:noAutofit/>
          </a:bodyPr>
          <a:lstStyle/>
          <a:p>
            <a:r>
              <a:rPr lang="en-US" sz="3000" dirty="0"/>
              <a:t>Mechanism to </a:t>
            </a:r>
            <a:r>
              <a:rPr lang="en-US" sz="3000" dirty="0">
                <a:solidFill>
                  <a:srgbClr val="FF0000"/>
                </a:solidFill>
              </a:rPr>
              <a:t>achieve abstraction</a:t>
            </a:r>
            <a:r>
              <a:rPr lang="en-US" sz="3000" dirty="0"/>
              <a:t>. </a:t>
            </a:r>
          </a:p>
          <a:p>
            <a:r>
              <a:rPr lang="en-US" sz="3000" dirty="0"/>
              <a:t>There can be only </a:t>
            </a:r>
            <a:r>
              <a:rPr lang="en-US" sz="3000" dirty="0">
                <a:solidFill>
                  <a:srgbClr val="FF0000"/>
                </a:solidFill>
              </a:rPr>
              <a:t>abstract methods in the Java interface</a:t>
            </a:r>
            <a:r>
              <a:rPr lang="en-US" sz="3000" dirty="0"/>
              <a:t>, not method body. </a:t>
            </a:r>
          </a:p>
          <a:p>
            <a:r>
              <a:rPr lang="en-US" sz="3000" dirty="0"/>
              <a:t>Used to achieve abstraction and </a:t>
            </a:r>
            <a:r>
              <a:rPr lang="en-US" sz="3000" b="1" dirty="0">
                <a:solidFill>
                  <a:srgbClr val="FF0000"/>
                </a:solidFill>
              </a:rPr>
              <a:t>multiple inheritance</a:t>
            </a:r>
            <a:r>
              <a:rPr lang="en-US" sz="3000" dirty="0"/>
              <a:t>.</a:t>
            </a:r>
          </a:p>
          <a:p>
            <a:r>
              <a:rPr lang="en-US" sz="3000" dirty="0"/>
              <a:t>we can have </a:t>
            </a:r>
            <a:r>
              <a:rPr lang="en-US" sz="3000" b="1" dirty="0"/>
              <a:t>default, static and </a:t>
            </a:r>
            <a:r>
              <a:rPr lang="en-IN" sz="3000" b="1" dirty="0"/>
              <a:t>private methods</a:t>
            </a:r>
            <a:r>
              <a:rPr lang="en-US" sz="3000" b="1" dirty="0"/>
              <a:t> in an interface.</a:t>
            </a:r>
            <a:endParaRPr lang="en-IN" sz="3000" b="1" dirty="0"/>
          </a:p>
          <a:p>
            <a:endParaRPr lang="en-IN" sz="3000" dirty="0"/>
          </a:p>
        </p:txBody>
      </p:sp>
    </p:spTree>
    <p:extLst>
      <p:ext uri="{BB962C8B-B14F-4D97-AF65-F5344CB8AC3E}">
        <p14:creationId xmlns:p14="http://schemas.microsoft.com/office/powerpoint/2010/main" val="1534620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88230"/>
            <a:ext cx="10240903" cy="1233488"/>
          </a:xfrm>
        </p:spPr>
        <p:txBody>
          <a:bodyPr>
            <a:normAutofit/>
          </a:bodyPr>
          <a:lstStyle/>
          <a:p>
            <a:r>
              <a:rPr lang="en-US" sz="5000" dirty="0"/>
              <a:t>Multiple inheritance</a:t>
            </a:r>
            <a:endParaRPr lang="en-IN" sz="5000" dirty="0"/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F706E99A-D037-499C-9019-410752C2AA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976" b="42912"/>
          <a:stretch/>
        </p:blipFill>
        <p:spPr>
          <a:xfrm>
            <a:off x="3016804" y="1719650"/>
            <a:ext cx="6158392" cy="419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24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02-2EAE-4C88-BCFD-C49F77DDF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Class</a:t>
            </a:r>
          </a:p>
          <a:p>
            <a:r>
              <a:rPr lang="en-US" dirty="0"/>
              <a:t>Can’t create an object for Interface</a:t>
            </a:r>
          </a:p>
          <a:p>
            <a:r>
              <a:rPr lang="en-IN" dirty="0"/>
              <a:t>Other classes can implement an Interface</a:t>
            </a:r>
          </a:p>
          <a:p>
            <a:r>
              <a:rPr lang="en-IN" dirty="0"/>
              <a:t>Default – Access only within the Package</a:t>
            </a:r>
          </a:p>
          <a:p>
            <a:r>
              <a:rPr lang="en-IN" dirty="0"/>
              <a:t>Public – Access can be outside of the Package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9048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676" y="698303"/>
            <a:ext cx="10240903" cy="1233488"/>
          </a:xfrm>
        </p:spPr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02-2EAE-4C88-BCFD-C49F77DDF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676" y="2020162"/>
            <a:ext cx="10240903" cy="3956179"/>
          </a:xfrm>
        </p:spPr>
        <p:txBody>
          <a:bodyPr/>
          <a:lstStyle/>
          <a:p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349EEA-B4B2-444D-92A4-4433E625C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676" y="124297"/>
            <a:ext cx="10240903" cy="6638925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19C18DB-63C6-4145-B804-CA3D41CAB15A}"/>
              </a:ext>
            </a:extLst>
          </p:cNvPr>
          <p:cNvSpPr/>
          <p:nvPr/>
        </p:nvSpPr>
        <p:spPr>
          <a:xfrm>
            <a:off x="850000" y="90818"/>
            <a:ext cx="5857875" cy="421484"/>
          </a:xfrm>
          <a:prstGeom prst="roundRect">
            <a:avLst/>
          </a:prstGeom>
          <a:solidFill>
            <a:srgbClr val="FF0000">
              <a:alpha val="3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2E482F8-DF25-4CA2-A20F-44A68C0D6766}"/>
              </a:ext>
            </a:extLst>
          </p:cNvPr>
          <p:cNvSpPr/>
          <p:nvPr/>
        </p:nvSpPr>
        <p:spPr>
          <a:xfrm>
            <a:off x="849999" y="1315047"/>
            <a:ext cx="6915152" cy="519114"/>
          </a:xfrm>
          <a:prstGeom prst="roundRect">
            <a:avLst/>
          </a:prstGeom>
          <a:solidFill>
            <a:srgbClr val="FFC000">
              <a:alpha val="3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8278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749970"/>
          </a:xfrm>
        </p:spPr>
        <p:txBody>
          <a:bodyPr/>
          <a:lstStyle/>
          <a:p>
            <a:r>
              <a:rPr lang="en-US" dirty="0"/>
              <a:t>Output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02-2EAE-4C88-BCFD-C49F77DDF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3400" dirty="0">
                <a:solidFill>
                  <a:srgbClr val="FF0000"/>
                </a:solidFill>
                <a:latin typeface="Consolas" panose="020B0609020204030204" pitchFamily="49" charset="0"/>
              </a:rPr>
              <a:t>Paper Publication</a:t>
            </a:r>
            <a:endParaRPr lang="en-IN" sz="3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245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Keywords?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3B02-2EAE-4C88-BCFD-C49F77DDF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  <a:p>
            <a:r>
              <a:rPr lang="en-IN" dirty="0"/>
              <a:t>Implements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564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5379-94DF-4F7F-BF21-136DD689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33350"/>
            <a:ext cx="10240903" cy="1143000"/>
          </a:xfrm>
        </p:spPr>
        <p:txBody>
          <a:bodyPr>
            <a:normAutofit/>
          </a:bodyPr>
          <a:lstStyle/>
          <a:p>
            <a:r>
              <a:rPr lang="en-US" dirty="0"/>
              <a:t>Multiple inheritance - interface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BBDD5E-6B20-410B-888B-E656A484C6A9}"/>
              </a:ext>
            </a:extLst>
          </p:cNvPr>
          <p:cNvSpPr txBox="1"/>
          <p:nvPr/>
        </p:nvSpPr>
        <p:spPr>
          <a:xfrm>
            <a:off x="2200275" y="2056626"/>
            <a:ext cx="3257550" cy="10156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Extracurricular Activity</a:t>
            </a:r>
            <a:endParaRPr lang="en-IN" sz="3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930400-DF99-4A65-830B-10D34A8C57EB}"/>
              </a:ext>
            </a:extLst>
          </p:cNvPr>
          <p:cNvSpPr txBox="1"/>
          <p:nvPr/>
        </p:nvSpPr>
        <p:spPr>
          <a:xfrm>
            <a:off x="7096125" y="2056625"/>
            <a:ext cx="3257550" cy="10156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Cocurricular Activity</a:t>
            </a:r>
            <a:endParaRPr lang="en-IN" sz="3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8A3571-1554-4B07-8D53-0432EE7D6998}"/>
              </a:ext>
            </a:extLst>
          </p:cNvPr>
          <p:cNvSpPr txBox="1"/>
          <p:nvPr/>
        </p:nvSpPr>
        <p:spPr>
          <a:xfrm>
            <a:off x="4638675" y="4905375"/>
            <a:ext cx="3257550" cy="553998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Student</a:t>
            </a:r>
            <a:endParaRPr lang="en-IN" sz="30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EDB1447-01AD-4426-AB72-CF3B20CAC5CC}"/>
              </a:ext>
            </a:extLst>
          </p:cNvPr>
          <p:cNvCxnSpPr>
            <a:cxnSpLocks/>
            <a:stCxn id="8" idx="0"/>
            <a:endCxn id="4" idx="2"/>
          </p:cNvCxnSpPr>
          <p:nvPr/>
        </p:nvCxnSpPr>
        <p:spPr>
          <a:xfrm flipH="1" flipV="1">
            <a:off x="3829050" y="3072289"/>
            <a:ext cx="2438400" cy="18330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77B313-10AC-46FD-A574-7A4492FB4F8D}"/>
              </a:ext>
            </a:extLst>
          </p:cNvPr>
          <p:cNvCxnSpPr>
            <a:cxnSpLocks/>
            <a:stCxn id="8" idx="0"/>
            <a:endCxn id="6" idx="2"/>
          </p:cNvCxnSpPr>
          <p:nvPr/>
        </p:nvCxnSpPr>
        <p:spPr>
          <a:xfrm flipV="1">
            <a:off x="6267450" y="3072288"/>
            <a:ext cx="2457450" cy="18330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308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EFEEFD-941C-4A83-B579-D153C693A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618" y="1338261"/>
            <a:ext cx="7624763" cy="3820949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E434DDC-7DE5-4B52-99AD-0015B9F6D045}"/>
              </a:ext>
            </a:extLst>
          </p:cNvPr>
          <p:cNvSpPr/>
          <p:nvPr/>
        </p:nvSpPr>
        <p:spPr>
          <a:xfrm>
            <a:off x="2362199" y="1338261"/>
            <a:ext cx="5857875" cy="519114"/>
          </a:xfrm>
          <a:prstGeom prst="roundRect">
            <a:avLst/>
          </a:prstGeom>
          <a:solidFill>
            <a:srgbClr val="FF0000">
              <a:alpha val="3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CDD3EC5-C777-49BE-9EA3-B0EB4BD687D6}"/>
              </a:ext>
            </a:extLst>
          </p:cNvPr>
          <p:cNvSpPr/>
          <p:nvPr/>
        </p:nvSpPr>
        <p:spPr>
          <a:xfrm>
            <a:off x="2362198" y="3210901"/>
            <a:ext cx="6381751" cy="519114"/>
          </a:xfrm>
          <a:prstGeom prst="roundRect">
            <a:avLst/>
          </a:prstGeom>
          <a:solidFill>
            <a:srgbClr val="FF0000">
              <a:alpha val="3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9936877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RegularSeed_2SEEDS">
      <a:dk1>
        <a:srgbClr val="000000"/>
      </a:dk1>
      <a:lt1>
        <a:srgbClr val="FFFFFF"/>
      </a:lt1>
      <a:dk2>
        <a:srgbClr val="243B41"/>
      </a:dk2>
      <a:lt2>
        <a:srgbClr val="E5E5EA"/>
      </a:lt2>
      <a:accent1>
        <a:srgbClr val="A7A537"/>
      </a:accent1>
      <a:accent2>
        <a:srgbClr val="C3904D"/>
      </a:accent2>
      <a:accent3>
        <a:srgbClr val="81AC43"/>
      </a:accent3>
      <a:accent4>
        <a:srgbClr val="3BB1A3"/>
      </a:accent4>
      <a:accent5>
        <a:srgbClr val="4DA1C3"/>
      </a:accent5>
      <a:accent6>
        <a:srgbClr val="4062B3"/>
      </a:accent6>
      <a:hlink>
        <a:srgbClr val="7879D2"/>
      </a:hlink>
      <a:folHlink>
        <a:srgbClr val="828282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A4FF057B6AE040B3DD3CA951F57B72" ma:contentTypeVersion="8" ma:contentTypeDescription="Create a new document." ma:contentTypeScope="" ma:versionID="da87914f09a0dde862f6042914f643be">
  <xsd:schema xmlns:xsd="http://www.w3.org/2001/XMLSchema" xmlns:xs="http://www.w3.org/2001/XMLSchema" xmlns:p="http://schemas.microsoft.com/office/2006/metadata/properties" xmlns:ns2="e538a183-6748-4098-842b-bdd6f5998fab" targetNamespace="http://schemas.microsoft.com/office/2006/metadata/properties" ma:root="true" ma:fieldsID="2c8ca63ecae4ac9c5e658a45dbb6bab0" ns2:_="">
    <xsd:import namespace="e538a183-6748-4098-842b-bdd6f5998fa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38a183-6748-4098-842b-bdd6f5998f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8F8603A-6F92-40FE-9EF2-3DB5C1518D24}">
  <ds:schemaRefs>
    <ds:schemaRef ds:uri="http://schemas.microsoft.com/office/2006/metadata/properties"/>
    <ds:schemaRef ds:uri="http://www.w3.org/2000/xmlns/"/>
  </ds:schemaRefs>
</ds:datastoreItem>
</file>

<file path=customXml/itemProps2.xml><?xml version="1.0" encoding="utf-8"?>
<ds:datastoreItem xmlns:ds="http://schemas.openxmlformats.org/officeDocument/2006/customXml" ds:itemID="{AE636C28-F920-4E3F-9D9B-381C5FACAAF4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e538a183-6748-4098-842b-bdd6f5998fab"/>
  </ds:schemaRefs>
</ds:datastoreItem>
</file>

<file path=customXml/itemProps3.xml><?xml version="1.0" encoding="utf-8"?>
<ds:datastoreItem xmlns:ds="http://schemas.openxmlformats.org/officeDocument/2006/customXml" ds:itemID="{267DD0EC-D38F-489F-B441-7827116B2D0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182</Words>
  <Application>Microsoft Office PowerPoint</Application>
  <PresentationFormat>Widescreen</PresentationFormat>
  <Paragraphs>35</Paragraphs>
  <Slides>15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GradientRiseVTI</vt:lpstr>
      <vt:lpstr>interfaces</vt:lpstr>
      <vt:lpstr>interface</vt:lpstr>
      <vt:lpstr>Multiple inheritance</vt:lpstr>
      <vt:lpstr>PowerPoint Presentation</vt:lpstr>
      <vt:lpstr>PowerPoint Presentation</vt:lpstr>
      <vt:lpstr>Output</vt:lpstr>
      <vt:lpstr>Keywords?</vt:lpstr>
      <vt:lpstr>Multiple inheritance - interface</vt:lpstr>
      <vt:lpstr>PowerPoint Presentation</vt:lpstr>
      <vt:lpstr>PowerPoint Presentation</vt:lpstr>
      <vt:lpstr>output</vt:lpstr>
      <vt:lpstr>Students Task</vt:lpstr>
      <vt:lpstr>Students Task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interfaces</dc:title>
  <dc:creator>Menaka Pushpa</dc:creator>
  <cp:lastModifiedBy>Rahul Karthik S</cp:lastModifiedBy>
  <cp:revision>18</cp:revision>
  <dcterms:created xsi:type="dcterms:W3CDTF">2020-08-17T09:53:25Z</dcterms:created>
  <dcterms:modified xsi:type="dcterms:W3CDTF">2022-04-29T07:02:17Z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0x01010024A4FF057B6AE040B3DD3CA951F57B72</vt:lpwstr>
  </property>
</Properties>
</file>

<file path=docProps/thumbnail.jpeg>
</file>